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CE8EA"/>
    <a:srgbClr val="F8D0D4"/>
    <a:srgbClr val="FF3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55" autoAdjust="0"/>
    <p:restoredTop sz="95000" autoAdjust="0"/>
  </p:normalViewPr>
  <p:slideViewPr>
    <p:cSldViewPr snapToGrid="0">
      <p:cViewPr varScale="1">
        <p:scale>
          <a:sx n="78" d="100"/>
          <a:sy n="78" d="100"/>
        </p:scale>
        <p:origin x="102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01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67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4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16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70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54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968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80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46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137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70000" sy="7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01E57-406B-4847-B7B3-84B86F764A5A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7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28975" y="1725168"/>
            <a:ext cx="9144000" cy="4495800"/>
          </a:xfrm>
        </p:spPr>
        <p:txBody>
          <a:bodyPr>
            <a:noAutofit/>
          </a:bodyPr>
          <a:lstStyle/>
          <a:p>
            <a:pPr lvl="0">
              <a:spcAft>
                <a:spcPts val="2400"/>
              </a:spcAft>
            </a:pPr>
            <a:r>
              <a:rPr lang="fa-IR" sz="32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>عنوان مقاله:</a:t>
            </a:r>
            <a:br>
              <a:rPr lang="fa-IR" sz="32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32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fa-IR" sz="32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32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fa-IR" sz="32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24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>ارائه دهنده:</a:t>
            </a:r>
            <a:r>
              <a:rPr lang="fa-IR" sz="32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fa-IR" sz="32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32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fa-IR" sz="32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20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>نویسندگان به همراه نام سازمان/دانشگاه:</a:t>
            </a:r>
            <a:r>
              <a:rPr lang="fa-IR" sz="32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fa-IR" sz="32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32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fa-IR" sz="32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endParaRPr lang="en-US" sz="3200" b="1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810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677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755599" y="1984137"/>
            <a:ext cx="9344951" cy="9975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3600" b="1" dirty="0">
                <a:solidFill>
                  <a:srgbClr val="C00000"/>
                </a:solidFill>
                <a:cs typeface="B Koodak" pitchFamily="2" charset="-78"/>
              </a:rPr>
              <a:t>چگونگی آماده سازی</a:t>
            </a:r>
            <a:endParaRPr lang="en-US" sz="3600" b="1" dirty="0">
              <a:solidFill>
                <a:srgbClr val="C00000"/>
              </a:solidFill>
              <a:cs typeface="B Koodak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1450" y="2981699"/>
            <a:ext cx="12009100" cy="3863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/>
            <a:r>
              <a:rPr lang="fa-IR" altLang="en-US" sz="2000" b="1" dirty="0">
                <a:cs typeface="B Nazanin" panose="00000400000000000000" pitchFamily="2" charset="-78"/>
              </a:rPr>
              <a:t>فايل با استفاده از نرم‌افزار </a:t>
            </a:r>
            <a:r>
              <a:rPr lang="en-US" altLang="en-US" sz="2000" b="1" dirty="0">
                <a:cs typeface="B Nazanin" panose="00000400000000000000" pitchFamily="2" charset="-78"/>
              </a:rPr>
              <a:t>PowerPoint</a:t>
            </a:r>
            <a:r>
              <a:rPr lang="fa-IR" altLang="en-US" sz="2000" b="1" dirty="0">
                <a:cs typeface="B Nazanin" panose="00000400000000000000" pitchFamily="2" charset="-78"/>
              </a:rPr>
              <a:t> تهيه شود.</a:t>
            </a:r>
          </a:p>
          <a:p>
            <a:pPr algn="just" rtl="1"/>
            <a:r>
              <a:rPr lang="fa-IR" altLang="en-US" sz="2000" b="1" dirty="0">
                <a:cs typeface="B Nazanin" panose="00000400000000000000" pitchFamily="2" charset="-78"/>
              </a:rPr>
              <a:t>اسلایدها حداقل 10 و حداکثر 15 اسلاید باشد.</a:t>
            </a:r>
          </a:p>
          <a:p>
            <a:pPr algn="r" rtl="1"/>
            <a:endParaRPr lang="fa-IR" altLang="en-US" sz="2000" b="1" dirty="0">
              <a:cs typeface="B Nazanin" panose="00000400000000000000" pitchFamily="2" charset="-78"/>
            </a:endParaRPr>
          </a:p>
          <a:p>
            <a:pPr algn="r" rtl="1"/>
            <a:endParaRPr lang="fa-IR" altLang="en-US" sz="2000" b="1" dirty="0">
              <a:cs typeface="B Nazanin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810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871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755599" y="1964850"/>
            <a:ext cx="9344951" cy="901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3600" b="1" dirty="0">
                <a:solidFill>
                  <a:srgbClr val="C00000"/>
                </a:solidFill>
                <a:cs typeface="B Koodak" pitchFamily="2" charset="-78"/>
              </a:rPr>
              <a:t>طراحی اسلایدها</a:t>
            </a:r>
            <a:endParaRPr lang="en-US" sz="3600" b="1" dirty="0">
              <a:solidFill>
                <a:srgbClr val="C00000"/>
              </a:solidFill>
              <a:cs typeface="B Koodak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1450" y="2956217"/>
            <a:ext cx="12009100" cy="3901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sz="2000" b="1" dirty="0">
                <a:cs typeface="B Nazanin" panose="00000400000000000000" pitchFamily="2" charset="-78"/>
              </a:rPr>
              <a:t>عنوان مقاله در اسلايد صفحه اول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sz="2000" b="1" dirty="0">
                <a:cs typeface="B Nazanin" panose="00000400000000000000" pitchFamily="2" charset="-78"/>
              </a:rPr>
              <a:t>متن خوانا باشد و اندازه فونت مناسب (</a:t>
            </a:r>
            <a:r>
              <a:rPr lang="fa-IR" sz="2000" b="1" dirty="0">
                <a:cs typeface="B Nazanin" panose="00000400000000000000" pitchFamily="2" charset="-78"/>
              </a:rPr>
              <a:t>فونت: </a:t>
            </a:r>
            <a:r>
              <a:rPr lang="en-US" sz="2000" b="1" dirty="0">
                <a:cs typeface="B Nazanin" panose="00000400000000000000" pitchFamily="2" charset="-78"/>
              </a:rPr>
              <a:t>B </a:t>
            </a:r>
            <a:r>
              <a:rPr lang="en-US" sz="2000" b="1" dirty="0" err="1" smtClean="0">
                <a:cs typeface="B Nazanin" panose="00000400000000000000" pitchFamily="2" charset="-78"/>
              </a:rPr>
              <a:t>Nazanin</a:t>
            </a:r>
            <a:r>
              <a:rPr lang="en-US" sz="2000" b="1" dirty="0" smtClean="0">
                <a:cs typeface="B Nazanin" panose="00000400000000000000" pitchFamily="2" charset="-78"/>
              </a:rPr>
              <a:t> </a:t>
            </a:r>
            <a:r>
              <a:rPr lang="en-US" sz="2000" b="1" dirty="0">
                <a:cs typeface="B Nazanin" panose="00000400000000000000" pitchFamily="2" charset="-78"/>
              </a:rPr>
              <a:t>20</a:t>
            </a:r>
            <a:r>
              <a:rPr lang="fa-IR" sz="2000" b="1" dirty="0">
                <a:cs typeface="B Nazanin" panose="00000400000000000000" pitchFamily="2" charset="-78"/>
              </a:rPr>
              <a:t>) رعایت شود.</a:t>
            </a:r>
            <a:endParaRPr lang="fa-IR" altLang="en-US" sz="2000" b="1" dirty="0">
              <a:cs typeface="B Nazanin" panose="00000400000000000000" pitchFamily="2" charset="-78"/>
            </a:endParaRP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sz="2000" b="1" dirty="0">
                <a:cs typeface="B Nazanin" panose="00000400000000000000" pitchFamily="2" charset="-78"/>
              </a:rPr>
              <a:t>شكل ها و نمودارها واضح و در ابعاد مناسب و واضح باشند.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sz="2000" b="1" dirty="0">
                <a:cs typeface="B Nazanin" panose="00000400000000000000" pitchFamily="2" charset="-78"/>
              </a:rPr>
              <a:t>برای جداول دارا بودن توضیحات بالای جدول الزامی است و فونت انتخابی خوانا باشد.</a:t>
            </a:r>
          </a:p>
          <a:p>
            <a:pPr algn="just" rtl="1"/>
            <a:endParaRPr lang="en-US" sz="2000" b="1" dirty="0">
              <a:cs typeface="B Nazanin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810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58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761860" y="2056189"/>
            <a:ext cx="9344951" cy="92727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3600" b="1" dirty="0">
                <a:solidFill>
                  <a:srgbClr val="C00000"/>
                </a:solidFill>
                <a:cs typeface="B Koodak" pitchFamily="2" charset="-78"/>
              </a:rPr>
              <a:t>نکات مهم</a:t>
            </a:r>
            <a:endParaRPr lang="en-US" sz="3600" b="1" dirty="0">
              <a:solidFill>
                <a:srgbClr val="C00000"/>
              </a:solidFill>
              <a:cs typeface="B Koodak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7711" y="3252431"/>
            <a:ext cx="12009100" cy="3605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مدت زمان لازم برای ارائه </a:t>
            </a:r>
            <a:r>
              <a:rPr lang="fa-IR" sz="2000" b="1">
                <a:solidFill>
                  <a:srgbClr val="FF0000"/>
                </a:solidFill>
                <a:cs typeface="B Nazanin" panose="00000400000000000000" pitchFamily="2" charset="-78"/>
              </a:rPr>
              <a:t>کامل </a:t>
            </a:r>
            <a:r>
              <a:rPr lang="fa-IR" sz="2000" b="1" smtClean="0">
                <a:solidFill>
                  <a:srgbClr val="FF0000"/>
                </a:solidFill>
                <a:cs typeface="B Nazanin" panose="00000400000000000000" pitchFamily="2" charset="-78"/>
              </a:rPr>
              <a:t>10 </a:t>
            </a:r>
            <a:r>
              <a:rPr lang="fa-IR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دقیقه می باشد </a:t>
            </a:r>
            <a:r>
              <a:rPr lang="fa-IR" sz="2000" dirty="0">
                <a:cs typeface="B Nazanin" panose="00000400000000000000" pitchFamily="2" charset="-78"/>
              </a:rPr>
              <a:t>از پژوهشگران محترم تقاضا می شود مدت زمان لازم برای ارائه را اکیدا رعایت نمایند.</a:t>
            </a:r>
          </a:p>
          <a:p>
            <a:pPr marL="342900" indent="-342900" algn="just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a-IR" sz="2000" dirty="0">
                <a:cs typeface="B Nazanin" panose="00000400000000000000" pitchFamily="2" charset="-78"/>
              </a:rPr>
              <a:t>کل اسلاید ها از شروع ارائه تا پایان آن </a:t>
            </a:r>
            <a:r>
              <a:rPr lang="fa-IR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حداکثر 15 اسلاید </a:t>
            </a:r>
            <a:r>
              <a:rPr lang="fa-IR" sz="2000" dirty="0">
                <a:cs typeface="B Nazanin" panose="00000400000000000000" pitchFamily="2" charset="-78"/>
              </a:rPr>
              <a:t>باشد.</a:t>
            </a:r>
          </a:p>
          <a:p>
            <a:pPr algn="just" rtl="1">
              <a:spcAft>
                <a:spcPts val="600"/>
              </a:spcAft>
            </a:pPr>
            <a:endParaRPr lang="fa-IR" sz="2000" dirty="0">
              <a:cs typeface="B Nazanin" panose="00000400000000000000" pitchFamily="2" charset="-78"/>
            </a:endParaRPr>
          </a:p>
          <a:p>
            <a:pPr algn="just" rtl="1"/>
            <a:endParaRPr lang="en-US" sz="2000" dirty="0"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" y="0"/>
            <a:ext cx="12192000" cy="1810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268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761860" y="110680"/>
            <a:ext cx="9344951" cy="901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fa-IR" altLang="en-US" sz="3600" b="1" dirty="0">
              <a:solidFill>
                <a:srgbClr val="C00000"/>
              </a:solidFill>
              <a:cs typeface="B Koodak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7711" y="1362269"/>
            <a:ext cx="12009100" cy="4819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>
              <a:spcAft>
                <a:spcPts val="600"/>
              </a:spcAft>
            </a:pPr>
            <a:endParaRPr lang="fa-IR" sz="2000" dirty="0">
              <a:cs typeface="B Koodak" pitchFamily="2" charset="-78"/>
            </a:endParaRPr>
          </a:p>
          <a:p>
            <a:pPr algn="just" rtl="1"/>
            <a:endParaRPr lang="en-US" sz="2000" dirty="0">
              <a:cs typeface="B Koodak" pitchFamily="2" charset="-7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898971" y="23320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altLang="en-US" sz="5400" b="1" dirty="0">
                <a:solidFill>
                  <a:schemeClr val="bg2">
                    <a:lumMod val="25000"/>
                  </a:schemeClr>
                </a:solidFill>
                <a:cs typeface="B Titr" pitchFamily="2" charset="-78"/>
              </a:rPr>
              <a:t>پرسش و پاسخ</a:t>
            </a:r>
          </a:p>
          <a:p>
            <a:endParaRPr lang="fa-IR" sz="5400" b="1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  <a:p>
            <a:r>
              <a:rPr lang="fa-IR" sz="2800" b="1" dirty="0">
                <a:solidFill>
                  <a:schemeClr val="bg2">
                    <a:lumMod val="25000"/>
                  </a:schemeClr>
                </a:solidFill>
                <a:cs typeface="B Titr" pitchFamily="2" charset="-78"/>
              </a:rPr>
              <a:t>باتشکر از حسن توجه شما</a:t>
            </a:r>
            <a:endParaRPr lang="en-US" sz="2800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329"/>
            <a:ext cx="12192000" cy="1810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882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143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B Koodak</vt:lpstr>
      <vt:lpstr>B Nazanin</vt:lpstr>
      <vt:lpstr>B Titr</vt:lpstr>
      <vt:lpstr>Calibri</vt:lpstr>
      <vt:lpstr>Calibri Light</vt:lpstr>
      <vt:lpstr>Times New Roman</vt:lpstr>
      <vt:lpstr>Office Theme</vt:lpstr>
      <vt:lpstr>عنوان مقاله:   ارائه دهنده:  نویسندگان به همراه نام سازمان/دانشگاه: 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Safavi</dc:creator>
  <cp:lastModifiedBy>Reza</cp:lastModifiedBy>
  <cp:revision>30</cp:revision>
  <dcterms:created xsi:type="dcterms:W3CDTF">2020-12-07T07:52:03Z</dcterms:created>
  <dcterms:modified xsi:type="dcterms:W3CDTF">2025-02-01T09:20:41Z</dcterms:modified>
</cp:coreProperties>
</file>